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9"/>
  </p:notesMasterIdLst>
  <p:sldIdLst>
    <p:sldId id="279" r:id="rId2"/>
    <p:sldId id="380" r:id="rId3"/>
    <p:sldId id="384" r:id="rId4"/>
    <p:sldId id="383" r:id="rId5"/>
    <p:sldId id="361" r:id="rId6"/>
    <p:sldId id="373" r:id="rId7"/>
    <p:sldId id="291" r:id="rId8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CE5E20"/>
    <a:srgbClr val="CC3300"/>
    <a:srgbClr val="35300D"/>
    <a:srgbClr val="99FF66"/>
    <a:srgbClr val="CCFFCC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1" autoAdjust="0"/>
    <p:restoredTop sz="86325" autoAdjust="0"/>
  </p:normalViewPr>
  <p:slideViewPr>
    <p:cSldViewPr>
      <p:cViewPr varScale="1">
        <p:scale>
          <a:sx n="117" d="100"/>
          <a:sy n="117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ko-KR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1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6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ko-KR"/>
          </a:p>
        </p:txBody>
      </p:sp>
      <p:sp>
        <p:nvSpPr>
          <p:cNvPr id="287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F0F22D-50D9-4B60-9CD1-401EEBD89B7F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8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5E39B-0C4A-4032-A2CF-45EDFA442D0A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8"/>
          <p:cNvSpPr/>
          <p:nvPr/>
        </p:nvSpPr>
        <p:spPr>
          <a:xfrm>
            <a:off x="7643813" y="-15875"/>
            <a:ext cx="1500187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DC75E-89A1-4D31-BDF8-4E2101F3E9AD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cxnSp>
        <p:nvCxnSpPr>
          <p:cNvPr id="5" name="직선 연결선 9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90A1E8-0880-40E6-8ACB-DB15DD844558}" type="slidenum">
              <a:rPr lang="ru-RU" altLang="ko-KR"/>
              <a:pPr/>
              <a:t>‹#›</a:t>
            </a:fld>
            <a:endParaRPr lang="ru-RU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/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B73EB-DF91-4230-905A-811C3838C22C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8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직사각형 9"/>
          <p:cNvSpPr/>
          <p:nvPr/>
        </p:nvSpPr>
        <p:spPr>
          <a:xfrm>
            <a:off x="8859838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11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13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4A21D-5C11-4220-8AF4-9F1B467D47E1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8"/>
          <p:cNvSpPr/>
          <p:nvPr/>
        </p:nvSpPr>
        <p:spPr>
          <a:xfrm>
            <a:off x="428625" y="0"/>
            <a:ext cx="8286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7ABA5-9D12-44EE-B1FE-E9C76C9A8F59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C7BC-6BB2-4190-9C37-9AC65259454A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/>
          <p:nvPr/>
        </p:nvSpPr>
        <p:spPr bwMode="invGray">
          <a:xfrm>
            <a:off x="285750" y="263525"/>
            <a:ext cx="8858250" cy="665163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직사각형 9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8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80E93-EE04-47D4-8EB1-50576947E1C3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8"/>
          <p:cNvSpPr/>
          <p:nvPr/>
        </p:nvSpPr>
        <p:spPr>
          <a:xfrm>
            <a:off x="0" y="3571875"/>
            <a:ext cx="9144000" cy="3286125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/>
          </a:p>
        </p:txBody>
      </p:sp>
      <p:sp>
        <p:nvSpPr>
          <p:cNvPr id="6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9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88E2D-A991-4FC8-B12C-600776D3C6CE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8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B017-E6E3-4141-936C-C49E44FDCFBB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1588"/>
            <a:ext cx="9144000" cy="284162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738" y="274638"/>
            <a:ext cx="8545512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smtClean="0"/>
          </a:p>
        </p:txBody>
      </p:sp>
      <p:sp>
        <p:nvSpPr>
          <p:cNvPr id="205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50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50"/>
            <a:ext cx="2895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50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567E02-41EC-474B-929C-921E69216BB9}" type="slidenum">
              <a:rPr lang="ru-RU" altLang="ko-KR"/>
              <a:pPr/>
              <a:t>‹#›</a:t>
            </a:fld>
            <a:endParaRPr lang="ru-RU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37" r:id="rId6"/>
    <p:sldLayoutId id="2147484043" r:id="rId7"/>
    <p:sldLayoutId id="2147484044" r:id="rId8"/>
    <p:sldLayoutId id="2147484045" r:id="rId9"/>
    <p:sldLayoutId id="2147484046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rgbClr val="C9824C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rgbClr val="C9824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10509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30350" y="344329"/>
            <a:ext cx="7113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z-Cyrl-UZ" sz="2400" b="1" dirty="0">
                <a:latin typeface="Arial" pitchFamily="34" charset="0"/>
                <a:cs typeface="Arial" pitchFamily="34" charset="0"/>
              </a:rPr>
              <a:t>“ЎЗБЕКИСТОН ТЕМИР ЙЎЛЛАРИ”</a:t>
            </a:r>
          </a:p>
          <a:p>
            <a:pPr algn="ctr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Акциядорлик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жамияти</a:t>
            </a:r>
            <a:r>
              <a:rPr lang="uz-Cyrl-UZ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z-Cyrl-UZ" sz="2400" b="1" dirty="0" smtClean="0">
                <a:latin typeface="Arial" pitchFamily="34" charset="0"/>
                <a:cs typeface="Arial" pitchFamily="34" charset="0"/>
              </a:rPr>
            </a:br>
            <a:endParaRPr lang="uz-Cyrl-U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23850" y="2420938"/>
            <a:ext cx="8604250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3600" b="1" u="sng" dirty="0" smtClean="0">
                <a:latin typeface="Arial" pitchFamily="34" charset="0"/>
                <a:cs typeface="Arial" pitchFamily="34" charset="0"/>
              </a:rPr>
              <a:t>ШОВАТ-ГУРЛЯН-ЖУМУРТАУ-КАРАУЗЯК </a:t>
            </a:r>
            <a:r>
              <a:rPr lang="ru-RU" altLang="ru-RU" sz="3600" b="1" u="sng" dirty="0">
                <a:latin typeface="Arial" pitchFamily="34" charset="0"/>
                <a:cs typeface="Arial" pitchFamily="34" charset="0"/>
              </a:rPr>
              <a:t>ТЕМИР </a:t>
            </a:r>
            <a:r>
              <a:rPr lang="ru-RU" altLang="ru-RU" sz="3600" b="1" u="sng" dirty="0" smtClean="0">
                <a:latin typeface="Arial" pitchFamily="34" charset="0"/>
                <a:cs typeface="Arial" pitchFamily="34" charset="0"/>
              </a:rPr>
              <a:t>ЙЎЛИНИ ҚУРИЛИШИ</a:t>
            </a: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3600" b="1" dirty="0">
              <a:solidFill>
                <a:srgbClr val="35300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3568" y="404664"/>
            <a:ext cx="8545512" cy="725470"/>
          </a:xfrm>
          <a:noFill/>
        </p:spPr>
        <p:txBody>
          <a:bodyPr>
            <a:normAutofit/>
          </a:bodyPr>
          <a:lstStyle/>
          <a:p>
            <a:r>
              <a:rPr lang="ru-RU" sz="25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«Узбекистон темир йуллари</a:t>
            </a:r>
            <a:r>
              <a:rPr lang="ru-RU" sz="2500" b="1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» </a:t>
            </a:r>
            <a:r>
              <a:rPr lang="ru-RU" sz="25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АЖ</a:t>
            </a:r>
            <a:endParaRPr lang="ru-RU" sz="2500" b="1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9592" y="1285860"/>
            <a:ext cx="7930084" cy="4525963"/>
          </a:xfrm>
        </p:spPr>
        <p:txBody>
          <a:bodyPr/>
          <a:lstStyle/>
          <a:p>
            <a:pPr marL="0" indent="531813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      </a:t>
            </a:r>
            <a:r>
              <a:rPr lang="ru-RU" altLang="ru-RU" sz="2300" b="1" dirty="0" err="1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Ўзбекистон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темир </a:t>
            </a:r>
            <a:r>
              <a:rPr lang="ru-RU" altLang="ru-RU" sz="2300" b="1" dirty="0" err="1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йўл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err="1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тармоғини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err="1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умумий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b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</a:br>
            <a:r>
              <a:rPr lang="ru-RU" altLang="ru-RU" sz="2300" b="1" dirty="0" err="1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узунлиги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7 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401,4 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км </a:t>
            </a:r>
            <a:r>
              <a:rPr lang="ru-RU" altLang="ru-RU" sz="2300" b="1" dirty="0" err="1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ташкил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err="1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этади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шу </a:t>
            </a:r>
            <a:r>
              <a:rPr lang="ru-RU" altLang="ru-RU" sz="2300" b="1" dirty="0" err="1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жумладан</a:t>
            </a:r>
            <a:r>
              <a:rPr lang="ru-RU" altLang="ru-RU" sz="2300" b="1" dirty="0" smtClean="0">
                <a:solidFill>
                  <a:schemeClr val="tx1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:</a:t>
            </a:r>
            <a:endParaRPr lang="ru-RU" altLang="ru-RU" sz="2300" b="1" dirty="0">
              <a:solidFill>
                <a:schemeClr val="tx1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Темир </a:t>
            </a:r>
            <a:r>
              <a:rPr lang="ru-RU" altLang="ru-RU" sz="2300" b="1" dirty="0" err="1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йўл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err="1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шахобчаси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          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2 683,3 </a:t>
            </a: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км;</a:t>
            </a:r>
            <a:endParaRPr lang="en-US" altLang="ru-RU" sz="2300" b="1" dirty="0"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 err="1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Бир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err="1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йўллик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err="1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участкалар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        </a:t>
            </a:r>
            <a:r>
              <a:rPr lang="en-US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4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231,1 </a:t>
            </a: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км;</a:t>
            </a: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 err="1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Икки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err="1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йўллик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</a:t>
            </a:r>
            <a:r>
              <a:rPr lang="ru-RU" altLang="ru-RU" sz="2300" b="1" dirty="0" err="1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участкалар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       487,0 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км;</a:t>
            </a:r>
            <a:endParaRPr lang="ru-RU" altLang="ru-RU" sz="2300" b="1" dirty="0"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  <a:p>
            <a:pPr marL="0" lvl="4" indent="531813">
              <a:lnSpc>
                <a:spcPct val="114000"/>
              </a:lnSpc>
            </a:pPr>
            <a:r>
              <a:rPr lang="ru-RU" altLang="ru-RU" sz="2300" b="1" dirty="0" err="1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Электирлаштирилган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 </a:t>
            </a: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	 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 2 </a:t>
            </a:r>
            <a:r>
              <a:rPr lang="ru-RU" altLang="ru-RU" sz="2300" b="1" dirty="0" smtClean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892,3 </a:t>
            </a:r>
            <a:r>
              <a:rPr lang="ru-RU" altLang="ru-RU" sz="2300" b="1" dirty="0"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км.</a:t>
            </a:r>
            <a:endParaRPr lang="ru-RU" altLang="ko-KR" sz="2300" dirty="0"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98"/>
            <a:ext cx="9144000" cy="61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972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2738" y="274638"/>
            <a:ext cx="8545512" cy="725470"/>
          </a:xfrm>
          <a:noFill/>
        </p:spPr>
        <p:txBody>
          <a:bodyPr>
            <a:noAutofit/>
          </a:bodyPr>
          <a:lstStyle/>
          <a:p>
            <a:r>
              <a:rPr lang="ru-RU" altLang="ru-RU" sz="2400" b="1" u="sng" dirty="0">
                <a:latin typeface="Arial" pitchFamily="34" charset="0"/>
                <a:cs typeface="Arial" pitchFamily="34" charset="0"/>
              </a:rPr>
              <a:t>ШОВАТ-ГУРЛЯН-ЖУМУРТАУ-КАРАУЗЯК ТЕМИР </a:t>
            </a:r>
            <a:r>
              <a:rPr lang="ru-RU" altLang="ru-RU" sz="24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400" b="1" u="sng" dirty="0" smtClean="0">
                <a:latin typeface="Arial" pitchFamily="34" charset="0"/>
                <a:cs typeface="Arial" pitchFamily="34" charset="0"/>
              </a:rPr>
              <a:t>ЙЎЛИНИ ЭЛЕКТРЛАШТИРИШ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364088" y="4149080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/>
          <p:nvPr/>
        </p:nvPicPr>
        <p:blipFill rotWithShape="1">
          <a:blip r:embed="rId2" cstate="print"/>
          <a:srcRect l="15633" t="13398" r="21990" b="23603"/>
          <a:stretch/>
        </p:blipFill>
        <p:spPr bwMode="auto">
          <a:xfrm>
            <a:off x="539552" y="1196752"/>
            <a:ext cx="8318698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ru-RU" sz="3000" b="1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Лойиҳа</a:t>
            </a:r>
            <a:r>
              <a:rPr lang="ru-RU" sz="30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мақсади</a:t>
            </a:r>
            <a:endParaRPr lang="ru-RU" sz="3000" b="1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285860"/>
            <a:ext cx="8390706" cy="4525963"/>
          </a:xfrm>
        </p:spPr>
        <p:txBody>
          <a:bodyPr/>
          <a:lstStyle/>
          <a:p>
            <a:pPr indent="0" algn="just"/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Ўзбекистон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Республикасининг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мустакил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темир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йўл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тизимини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шакллантириш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indent="0" algn="just"/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Xоразм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вилояти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туманлари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ўртасида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мавжуд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транспорт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алокаларини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ривожлантириш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/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фойдали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казилма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конларига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кишлок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ўжалиги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озик-овкат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енгил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саноат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махсулотларига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йул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очиш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ўтказиш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ташиш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кобилиятини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ошириш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indent="0" algn="just">
              <a:lnSpc>
                <a:spcPct val="150000"/>
              </a:lnSpc>
            </a:pPr>
            <a:r>
              <a:rPr lang="ru-RU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экология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атроф-мухитни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шилаш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ru-RU" sz="3000" b="1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Лойиҳа</a:t>
            </a:r>
            <a:r>
              <a:rPr lang="ru-RU" sz="30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асосий</a:t>
            </a:r>
            <a:r>
              <a:rPr lang="ru-RU" sz="3000" b="1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параметрлари</a:t>
            </a:r>
            <a:endParaRPr lang="ru-RU" sz="3000" b="1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00200"/>
            <a:ext cx="8640960" cy="4525963"/>
          </a:xfrm>
        </p:spPr>
        <p:txBody>
          <a:bodyPr/>
          <a:lstStyle/>
          <a:p>
            <a:pPr marL="609600" indent="-609600" algn="just">
              <a:lnSpc>
                <a:spcPct val="150000"/>
              </a:lnSpc>
            </a:pP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Лойиханинг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миний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киймати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158,64 млн.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АҚШ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доллар;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lnSpc>
                <a:spcPct val="150000"/>
              </a:lnSpc>
            </a:pP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Амалга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ошириш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муддати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20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-20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z-Cyrl-U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йй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.;</a:t>
            </a:r>
          </a:p>
          <a:p>
            <a:pPr marL="609600" indent="-609600" algn="just">
              <a:lnSpc>
                <a:spcPct val="150000"/>
              </a:lnSpc>
            </a:pP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Лойиҳани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молиялаштириш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манбалари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АЖ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ўз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маблағлари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z-Cyrl-U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ХМИ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маблағлари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давлат </a:t>
            </a:r>
            <a:r>
              <a:rPr lang="uz-Cyrl-U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z-Cyrl-U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z-Cyrl-U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бюджети.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ko-KR" sz="4400" b="1" dirty="0" smtClean="0">
              <a:solidFill>
                <a:srgbClr val="403A10"/>
              </a:solidFill>
              <a:latin typeface="Times New Roman" pitchFamily="18" charset="0"/>
              <a:ea typeface="굴림" charset="-127"/>
            </a:endParaRPr>
          </a:p>
          <a:p>
            <a:pPr algn="ctr">
              <a:buFontTx/>
              <a:buNone/>
            </a:pPr>
            <a:r>
              <a:rPr lang="ru-RU" altLang="ko-KR" sz="4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 w="76200">
          <a:solidFill>
            <a:srgbClr val="FF0000"/>
          </a:solidFill>
          <a:prstDash val="sysDot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4910</TotalTime>
  <Words>61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 Unicode MS</vt:lpstr>
      <vt:lpstr>Malgun Gothic</vt:lpstr>
      <vt:lpstr>Arial</vt:lpstr>
      <vt:lpstr>Georgia</vt:lpstr>
      <vt:lpstr>굴림</vt:lpstr>
      <vt:lpstr>HY견명조</vt:lpstr>
      <vt:lpstr>Times New Roman</vt:lpstr>
      <vt:lpstr>Wingdings</vt:lpstr>
      <vt:lpstr>고구려 벽화</vt:lpstr>
      <vt:lpstr>Презентация PowerPoint</vt:lpstr>
      <vt:lpstr> «Узбекистон темир йуллари» АЖ</vt:lpstr>
      <vt:lpstr>Презентация PowerPoint</vt:lpstr>
      <vt:lpstr>ШОВАТ-ГУРЛЯН-ЖУМУРТАУ-КАРАУЗЯК ТЕМИР  ЙЎЛИНИ ЭЛЕКТРЛАШТИРИШ</vt:lpstr>
      <vt:lpstr>Лойиҳа мақсади</vt:lpstr>
      <vt:lpstr>Лойиҳа асосий параметрлари</vt:lpstr>
      <vt:lpstr>Презентация PowerPoint</vt:lpstr>
    </vt:vector>
  </TitlesOfParts>
  <Company>JD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</dc:creator>
  <cp:lastModifiedBy>User</cp:lastModifiedBy>
  <cp:revision>207</cp:revision>
  <cp:lastPrinted>2019-06-24T04:20:03Z</cp:lastPrinted>
  <dcterms:created xsi:type="dcterms:W3CDTF">2010-08-06T11:44:57Z</dcterms:created>
  <dcterms:modified xsi:type="dcterms:W3CDTF">2019-12-10T12:31:31Z</dcterms:modified>
</cp:coreProperties>
</file>